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airon-se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2080" y="1005840"/>
            <a:ext cx="1946635" cy="237744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14400" y="3657600"/>
            <a:ext cx="103327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400" b="1">
                <a:solidFill>
                  <a:srgbClr val="C9A84C"/>
                </a:solidFill>
                <a:latin typeface="Arial"/>
              </a:rPr>
              <a:t>AIRON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4572000"/>
            <a:ext cx="103327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0">
                <a:solidFill>
                  <a:srgbClr val="F5F5F5"/>
                </a:solidFill>
                <a:latin typeface="Arial"/>
              </a:rPr>
              <a:t>Plantilla corporativa reutilizable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5120640"/>
            <a:ext cx="103327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>
                <a:solidFill>
                  <a:srgbClr val="B0B0B0"/>
                </a:solidFill>
                <a:latin typeface="Arial"/>
              </a:rPr>
              <a:t>Association for Intelligence Research &amp; OSINT Network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914400" y="2926080"/>
            <a:ext cx="1280160" cy="73152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3108960"/>
            <a:ext cx="100584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000" b="1">
                <a:solidFill>
                  <a:srgbClr val="C9A84C"/>
                </a:solidFill>
                <a:latin typeface="Arial"/>
              </a:rPr>
              <a:t>01  /  Seccion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54864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>
                <a:solidFill>
                  <a:srgbClr val="C9A84C"/>
                </a:solidFill>
                <a:latin typeface="Arial"/>
              </a:rPr>
              <a:t>Titulo de diapositiva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10515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0">
                <a:solidFill>
                  <a:srgbClr val="F5F5F5"/>
                </a:solidFill>
                <a:latin typeface="Arial"/>
              </a:rPr>
              <a:t>Punto 1: mensaje principal
Punto 2: evidencia o contexto
Punto 3: accion o decision
Sustituye este texto por contenido concreto. Mantén AIRON como marca madre.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5486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>
                <a:solidFill>
                  <a:srgbClr val="C9A84C"/>
                </a:solidFill>
                <a:latin typeface="Arial"/>
              </a:rPr>
              <a:t>Imagen / evidencia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31520" y="1371600"/>
            <a:ext cx="6858000" cy="4389120"/>
          </a:xfrm>
          <a:prstGeom prst="roundRect">
            <a:avLst/>
          </a:prstGeom>
          <a:solidFill>
            <a:srgbClr val="121212"/>
          </a:solidFill>
          <a:ln>
            <a:solidFill>
              <a:srgbClr val="C9A84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5" name="Picture 4" descr="airon-se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12480" y="2011680"/>
            <a:ext cx="2096376" cy="256032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229600" y="4846320"/>
            <a:ext cx="32004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>
                <a:solidFill>
                  <a:srgbClr val="B0B0B0"/>
                </a:solidFill>
                <a:latin typeface="Arial"/>
              </a:rPr>
              <a:t>Logo oficial intacto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>
                <a:solidFill>
                  <a:srgbClr val="C9A84C"/>
                </a:solidFill>
                <a:latin typeface="Arial"/>
              </a:rPr>
              <a:t>Do / Don't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31520" y="1371600"/>
            <a:ext cx="5029200" cy="4389120"/>
          </a:xfrm>
          <a:prstGeom prst="roundRect">
            <a:avLst/>
          </a:prstGeom>
          <a:solidFill>
            <a:srgbClr val="101A10"/>
          </a:solidFill>
          <a:ln>
            <a:solidFill>
              <a:srgbClr val="B6F54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ounded Rectangle 4"/>
          <p:cNvSpPr/>
          <p:nvPr/>
        </p:nvSpPr>
        <p:spPr>
          <a:xfrm>
            <a:off x="6400800" y="1371600"/>
            <a:ext cx="5029200" cy="4389120"/>
          </a:xfrm>
          <a:prstGeom prst="roundRect">
            <a:avLst/>
          </a:prstGeom>
          <a:solidFill>
            <a:srgbClr val="1A1010"/>
          </a:solidFill>
          <a:ln>
            <a:solidFill>
              <a:srgbClr val="BB444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05840" y="1645920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>
                <a:solidFill>
                  <a:srgbClr val="B6F542"/>
                </a:solidFill>
                <a:latin typeface="Arial"/>
              </a:rPr>
              <a:t>DO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05840" y="2286000"/>
            <a:ext cx="4572000" cy="2926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>
                <a:solidFill>
                  <a:srgbClr val="F5F5F5"/>
                </a:solidFill>
                <a:latin typeface="Arial"/>
              </a:rPr>
              <a:t>Negro + oro institucional
Sello oficial sin distorsion
AIRON como marca madre
Copy etico y concreto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675120" y="1645920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>
                <a:solidFill>
                  <a:srgbClr val="BB4444"/>
                </a:solidFill>
                <a:latin typeface="Arial"/>
              </a:rPr>
              <a:t>DON'T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675120" y="2286000"/>
            <a:ext cx="4572000" cy="2926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>
                <a:solidFill>
                  <a:srgbClr val="F5F5F5"/>
                </a:solidFill>
                <a:latin typeface="Arial"/>
              </a:rPr>
              <a:t>Purple glow / neon
Redibujar el buho
CTF como marca dominante
Recolorear el sello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>
                <a:solidFill>
                  <a:srgbClr val="C9A84C"/>
                </a:solidFill>
                <a:latin typeface="Arial"/>
              </a:rPr>
              <a:t>Paleta de color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31520" y="1828800"/>
            <a:ext cx="1920240" cy="2194560"/>
          </a:xfrm>
          <a:prstGeom prst="roundRect">
            <a:avLst/>
          </a:prstGeom>
          <a:solidFill>
            <a:srgbClr val="C9A84C"/>
          </a:solidFill>
          <a:ln>
            <a:solidFill>
              <a:srgbClr val="C9A84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4206240"/>
            <a:ext cx="19202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F5F5F5"/>
                </a:solidFill>
                <a:latin typeface="Arial"/>
              </a:rPr>
              <a:t>Gold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4572000"/>
            <a:ext cx="19202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>
                <a:solidFill>
                  <a:srgbClr val="B0B0B0"/>
                </a:solidFill>
                <a:latin typeface="Arial"/>
              </a:rPr>
              <a:t>#C9A84C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926080" y="1828800"/>
            <a:ext cx="1920240" cy="2194560"/>
          </a:xfrm>
          <a:prstGeom prst="roundRect">
            <a:avLst/>
          </a:prstGeom>
          <a:solidFill>
            <a:srgbClr val="081820"/>
          </a:solidFill>
          <a:ln>
            <a:solidFill>
              <a:srgbClr val="C9A84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2926080" y="4206240"/>
            <a:ext cx="19202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F5F5F5"/>
                </a:solidFill>
                <a:latin typeface="Arial"/>
              </a:rPr>
              <a:t>Navy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926080" y="4572000"/>
            <a:ext cx="19202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>
                <a:solidFill>
                  <a:srgbClr val="B0B0B0"/>
                </a:solidFill>
                <a:latin typeface="Arial"/>
              </a:rPr>
              <a:t>#081820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5120640" y="1828800"/>
            <a:ext cx="1920240" cy="2194560"/>
          </a:xfrm>
          <a:prstGeom prst="roundRect">
            <a:avLst/>
          </a:prstGeom>
          <a:solidFill>
            <a:srgbClr val="000000"/>
          </a:solidFill>
          <a:ln>
            <a:solidFill>
              <a:srgbClr val="C9A84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120640" y="4206240"/>
            <a:ext cx="19202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F5F5F5"/>
                </a:solidFill>
                <a:latin typeface="Arial"/>
              </a:rPr>
              <a:t>Black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120640" y="4572000"/>
            <a:ext cx="19202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>
                <a:solidFill>
                  <a:srgbClr val="B0B0B0"/>
                </a:solidFill>
                <a:latin typeface="Arial"/>
              </a:rPr>
              <a:t>#000000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315199" y="1828800"/>
            <a:ext cx="1920240" cy="2194560"/>
          </a:xfrm>
          <a:prstGeom prst="roundRect">
            <a:avLst/>
          </a:prstGeom>
          <a:solidFill>
            <a:srgbClr val="B6F542"/>
          </a:solidFill>
          <a:ln>
            <a:solidFill>
              <a:srgbClr val="C9A84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7315199" y="4206240"/>
            <a:ext cx="19202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F5F5F5"/>
                </a:solidFill>
                <a:latin typeface="Arial"/>
              </a:rPr>
              <a:t>Lime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315199" y="4572000"/>
            <a:ext cx="19202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>
                <a:solidFill>
                  <a:srgbClr val="B0B0B0"/>
                </a:solidFill>
                <a:latin typeface="Arial"/>
              </a:rPr>
              <a:t>#B6F542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9509760" y="1828800"/>
            <a:ext cx="1920240" cy="2194560"/>
          </a:xfrm>
          <a:prstGeom prst="roundRect">
            <a:avLst/>
          </a:prstGeom>
          <a:solidFill>
            <a:srgbClr val="E8E8E8"/>
          </a:solidFill>
          <a:ln>
            <a:solidFill>
              <a:srgbClr val="C9A84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9509760" y="4206240"/>
            <a:ext cx="19202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F5F5F5"/>
                </a:solidFill>
                <a:latin typeface="Arial"/>
              </a:rPr>
              <a:t>Text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509760" y="4572000"/>
            <a:ext cx="19202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>
                <a:solidFill>
                  <a:srgbClr val="B0B0B0"/>
                </a:solidFill>
                <a:latin typeface="Arial"/>
              </a:rPr>
              <a:t>#E8E8E8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>
                <a:solidFill>
                  <a:srgbClr val="C9A84C"/>
                </a:solidFill>
                <a:latin typeface="Arial"/>
              </a:rPr>
              <a:t>Uso de logo</a:t>
            </a:r>
          </a:p>
        </p:txBody>
      </p:sp>
      <p:pic>
        <p:nvPicPr>
          <p:cNvPr id="4" name="Picture 3" descr="airon-se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645920"/>
            <a:ext cx="2620470" cy="32004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029200" y="1828800"/>
            <a:ext cx="6400800" cy="3200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>
                <a:solidFill>
                  <a:srgbClr val="F5F5F5"/>
                </a:solidFill>
                <a:latin typeface="Arial"/>
              </a:rPr>
              <a:t>Unico logo oficial: PNG del sello.
Permitido: lockups de layout (logo + texto).
Prohibido: redibujar, recortar, recolorear,
separar buho/globo o vectorizar sin archivo oficial.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371600" y="2194560"/>
            <a:ext cx="941832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>
                <a:solidFill>
                  <a:srgbClr val="C9A84C"/>
                </a:solidFill>
                <a:latin typeface="Arial"/>
              </a:rPr>
              <a:t>"Aliado tecnico y etico de las instituciones."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71600" y="4114800"/>
            <a:ext cx="94183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0">
                <a:solidFill>
                  <a:srgbClr val="B0B0B0"/>
                </a:solidFill>
                <a:latin typeface="Arial"/>
              </a:rPr>
              <a:t>AIRON — voz institucional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airon-se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4960" y="1371600"/>
            <a:ext cx="1647153" cy="201168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14400" y="3657600"/>
            <a:ext cx="103327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000" b="1">
                <a:solidFill>
                  <a:srgbClr val="C9A84C"/>
                </a:solidFill>
                <a:latin typeface="Arial"/>
              </a:rPr>
              <a:t>Gracias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4480560"/>
            <a:ext cx="103327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0">
                <a:solidFill>
                  <a:srgbClr val="B0B0B0"/>
                </a:solidFill>
                <a:latin typeface="Arial"/>
              </a:rPr>
              <a:t>aironsite.org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